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68" r:id="rId3"/>
    <p:sldId id="365" r:id="rId4"/>
    <p:sldId id="366" r:id="rId5"/>
    <p:sldId id="351" r:id="rId6"/>
    <p:sldId id="367" r:id="rId7"/>
    <p:sldId id="324" r:id="rId8"/>
    <p:sldId id="34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2E2D2"/>
    <a:srgbClr val="314C57"/>
    <a:srgbClr val="627981"/>
    <a:srgbClr val="386546"/>
    <a:srgbClr val="5A7E83"/>
    <a:srgbClr val="CCA49C"/>
    <a:srgbClr val="F3EDE7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3" autoAdjust="0"/>
    <p:restoredTop sz="94821"/>
  </p:normalViewPr>
  <p:slideViewPr>
    <p:cSldViewPr snapToGrid="0">
      <p:cViewPr varScale="1">
        <p:scale>
          <a:sx n="110" d="100"/>
          <a:sy n="110" d="100"/>
        </p:scale>
        <p:origin x="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09CA8-1306-D54F-9935-F0529E9AFC11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2BAF4C-4403-3F4E-90BC-E4A5E3916471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Prewriting</a:t>
          </a:r>
        </a:p>
      </dgm:t>
    </dgm:pt>
    <dgm:pt modelId="{E0E6256A-651C-AC47-87FE-BC294598C50B}" type="parTrans" cxnId="{1860F2CA-F52F-B04D-AED0-65C91DF9700C}">
      <dgm:prSet/>
      <dgm:spPr/>
      <dgm:t>
        <a:bodyPr/>
        <a:lstStyle/>
        <a:p>
          <a:endParaRPr lang="en-US"/>
        </a:p>
      </dgm:t>
    </dgm:pt>
    <dgm:pt modelId="{2A417A01-1B8C-BC44-A690-79EC9969E254}" type="sibTrans" cxnId="{1860F2CA-F52F-B04D-AED0-65C91DF9700C}">
      <dgm:prSet/>
      <dgm:spPr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E4E59D4A-01CB-794B-B2CE-30B1053E94B6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Drafting</a:t>
          </a:r>
        </a:p>
      </dgm:t>
    </dgm:pt>
    <dgm:pt modelId="{D6F241C4-E849-A746-9153-B283226807B6}" type="parTrans" cxnId="{13293A4F-404C-CE48-A7CB-D59D45A46077}">
      <dgm:prSet/>
      <dgm:spPr/>
      <dgm:t>
        <a:bodyPr/>
        <a:lstStyle/>
        <a:p>
          <a:endParaRPr lang="en-US"/>
        </a:p>
      </dgm:t>
    </dgm:pt>
    <dgm:pt modelId="{8992DDFC-1481-8C43-B66B-8AC5BA0404EE}" type="sibTrans" cxnId="{13293A4F-404C-CE48-A7CB-D59D45A46077}">
      <dgm:prSet/>
      <dgm:spPr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6E3C5802-4608-644A-BC20-8863FF8F1412}">
      <dgm:prSet phldrT="[Text]" custT="1"/>
      <dgm:spPr>
        <a:solidFill>
          <a:srgbClr val="C7D4CB">
            <a:alpha val="55000"/>
          </a:srgbClr>
        </a:solidFill>
      </dgm:spPr>
      <dgm:t>
        <a:bodyPr/>
        <a:lstStyle/>
        <a:p>
          <a:r>
            <a:rPr lang="en-US" sz="2800" dirty="0">
              <a:solidFill>
                <a:schemeClr val="tx1"/>
              </a:solidFill>
            </a:rPr>
            <a:t>Revising</a:t>
          </a:r>
          <a:endParaRPr lang="en-US" sz="2200" dirty="0">
            <a:solidFill>
              <a:schemeClr val="tx1"/>
            </a:solidFill>
          </a:endParaRPr>
        </a:p>
      </dgm:t>
    </dgm:pt>
    <dgm:pt modelId="{D1077F99-DF10-6545-9767-150424645B37}" type="parTrans" cxnId="{4783363B-AC2C-FC4F-AD86-23D5359AB635}">
      <dgm:prSet/>
      <dgm:spPr/>
      <dgm:t>
        <a:bodyPr/>
        <a:lstStyle/>
        <a:p>
          <a:endParaRPr lang="en-US"/>
        </a:p>
      </dgm:t>
    </dgm:pt>
    <dgm:pt modelId="{13D5AA7D-B603-5B4D-9ED7-35001740841F}" type="sibTrans" cxnId="{4783363B-AC2C-FC4F-AD86-23D5359AB635}">
      <dgm:prSet/>
      <dgm:spPr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73EE6855-C167-B24C-ABF0-8CDF9BF34A5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Publishing</a:t>
          </a:r>
        </a:p>
      </dgm:t>
    </dgm:pt>
    <dgm:pt modelId="{913354FE-6BE3-DF43-9972-0ED7AB661307}" type="parTrans" cxnId="{C760F447-6D85-A44B-821A-0CBEAFDBF720}">
      <dgm:prSet/>
      <dgm:spPr/>
      <dgm:t>
        <a:bodyPr/>
        <a:lstStyle/>
        <a:p>
          <a:endParaRPr lang="en-US"/>
        </a:p>
      </dgm:t>
    </dgm:pt>
    <dgm:pt modelId="{16105A31-16CE-044D-9DC8-78E941AF0420}" type="sibTrans" cxnId="{C760F447-6D85-A44B-821A-0CBEAFDBF720}">
      <dgm:prSet/>
      <dgm:spPr>
        <a:ln>
          <a:solidFill>
            <a:srgbClr val="C7D4CB"/>
          </a:solidFill>
        </a:ln>
      </dgm:spPr>
      <dgm:t>
        <a:bodyPr/>
        <a:lstStyle/>
        <a:p>
          <a:endParaRPr lang="en-US"/>
        </a:p>
      </dgm:t>
    </dgm:pt>
    <dgm:pt modelId="{AAA68A1E-6140-6A4C-A5EF-0D0885FCD7F0}" type="pres">
      <dgm:prSet presAssocID="{5DB09CA8-1306-D54F-9935-F0529E9AFC11}" presName="cycle" presStyleCnt="0">
        <dgm:presLayoutVars>
          <dgm:dir/>
          <dgm:resizeHandles val="exact"/>
        </dgm:presLayoutVars>
      </dgm:prSet>
      <dgm:spPr/>
    </dgm:pt>
    <dgm:pt modelId="{875DA8A4-4A46-164D-82BA-A358D5D67E5B}" type="pres">
      <dgm:prSet presAssocID="{DE2BAF4C-4403-3F4E-90BC-E4A5E3916471}" presName="node" presStyleLbl="node1" presStyleIdx="0" presStyleCnt="4">
        <dgm:presLayoutVars>
          <dgm:bulletEnabled val="1"/>
        </dgm:presLayoutVars>
      </dgm:prSet>
      <dgm:spPr/>
    </dgm:pt>
    <dgm:pt modelId="{C267C2F7-F7BF-A541-9F24-A323EB46570E}" type="pres">
      <dgm:prSet presAssocID="{DE2BAF4C-4403-3F4E-90BC-E4A5E3916471}" presName="spNode" presStyleCnt="0"/>
      <dgm:spPr/>
    </dgm:pt>
    <dgm:pt modelId="{3FB4AD08-EED8-2544-994B-4D9AE5469F6F}" type="pres">
      <dgm:prSet presAssocID="{2A417A01-1B8C-BC44-A690-79EC9969E254}" presName="sibTrans" presStyleLbl="sibTrans1D1" presStyleIdx="0" presStyleCnt="4"/>
      <dgm:spPr/>
    </dgm:pt>
    <dgm:pt modelId="{128B7744-3D9A-BC4C-9DB2-81E6614039ED}" type="pres">
      <dgm:prSet presAssocID="{E4E59D4A-01CB-794B-B2CE-30B1053E94B6}" presName="node" presStyleLbl="node1" presStyleIdx="1" presStyleCnt="4" custRadScaleRad="104641" custRadScaleInc="-5997">
        <dgm:presLayoutVars>
          <dgm:bulletEnabled val="1"/>
        </dgm:presLayoutVars>
      </dgm:prSet>
      <dgm:spPr/>
    </dgm:pt>
    <dgm:pt modelId="{BB6BC477-F003-FC44-B846-47FCBFD2A681}" type="pres">
      <dgm:prSet presAssocID="{E4E59D4A-01CB-794B-B2CE-30B1053E94B6}" presName="spNode" presStyleCnt="0"/>
      <dgm:spPr/>
    </dgm:pt>
    <dgm:pt modelId="{BFB1D384-3990-8143-904E-B14698F9B9E0}" type="pres">
      <dgm:prSet presAssocID="{8992DDFC-1481-8C43-B66B-8AC5BA0404EE}" presName="sibTrans" presStyleLbl="sibTrans1D1" presStyleIdx="1" presStyleCnt="4"/>
      <dgm:spPr/>
    </dgm:pt>
    <dgm:pt modelId="{BEC55539-4A94-BA4A-B9BF-5E70579C7524}" type="pres">
      <dgm:prSet presAssocID="{6E3C5802-4608-644A-BC20-8863FF8F1412}" presName="node" presStyleLbl="node1" presStyleIdx="2" presStyleCnt="4" custScaleX="152301" custScaleY="146661" custRadScaleRad="88868" custRadScaleInc="0">
        <dgm:presLayoutVars>
          <dgm:bulletEnabled val="1"/>
        </dgm:presLayoutVars>
      </dgm:prSet>
      <dgm:spPr/>
    </dgm:pt>
    <dgm:pt modelId="{6FE6B1DE-E508-B549-ADEC-D16221B06215}" type="pres">
      <dgm:prSet presAssocID="{6E3C5802-4608-644A-BC20-8863FF8F1412}" presName="spNode" presStyleCnt="0"/>
      <dgm:spPr/>
    </dgm:pt>
    <dgm:pt modelId="{2CBCE5C7-3609-DB45-AA0A-95F87FAFB5BB}" type="pres">
      <dgm:prSet presAssocID="{13D5AA7D-B603-5B4D-9ED7-35001740841F}" presName="sibTrans" presStyleLbl="sibTrans1D1" presStyleIdx="2" presStyleCnt="4"/>
      <dgm:spPr/>
    </dgm:pt>
    <dgm:pt modelId="{EB0552FD-DE8C-994E-AB31-2E70CF330189}" type="pres">
      <dgm:prSet presAssocID="{73EE6855-C167-B24C-ABF0-8CDF9BF34A57}" presName="node" presStyleLbl="node1" presStyleIdx="3" presStyleCnt="4">
        <dgm:presLayoutVars>
          <dgm:bulletEnabled val="1"/>
        </dgm:presLayoutVars>
      </dgm:prSet>
      <dgm:spPr/>
    </dgm:pt>
    <dgm:pt modelId="{F71C442E-6140-634A-96C0-BFC4C3C93DE5}" type="pres">
      <dgm:prSet presAssocID="{73EE6855-C167-B24C-ABF0-8CDF9BF34A57}" presName="spNode" presStyleCnt="0"/>
      <dgm:spPr/>
    </dgm:pt>
    <dgm:pt modelId="{58FFDBE4-E244-664F-9CD4-BC452390329C}" type="pres">
      <dgm:prSet presAssocID="{16105A31-16CE-044D-9DC8-78E941AF0420}" presName="sibTrans" presStyleLbl="sibTrans1D1" presStyleIdx="3" presStyleCnt="4"/>
      <dgm:spPr/>
    </dgm:pt>
  </dgm:ptLst>
  <dgm:cxnLst>
    <dgm:cxn modelId="{0DBD0606-BB56-5042-A4D2-30A5E36B2069}" type="presOf" srcId="{73EE6855-C167-B24C-ABF0-8CDF9BF34A57}" destId="{EB0552FD-DE8C-994E-AB31-2E70CF330189}" srcOrd="0" destOrd="0" presId="urn:microsoft.com/office/officeart/2005/8/layout/cycle6"/>
    <dgm:cxn modelId="{20F87614-D4E1-4048-811C-326FDB107DEA}" type="presOf" srcId="{13D5AA7D-B603-5B4D-9ED7-35001740841F}" destId="{2CBCE5C7-3609-DB45-AA0A-95F87FAFB5BB}" srcOrd="0" destOrd="0" presId="urn:microsoft.com/office/officeart/2005/8/layout/cycle6"/>
    <dgm:cxn modelId="{8E5FF419-CFD6-874D-9171-C849B9B34D7C}" type="presOf" srcId="{8992DDFC-1481-8C43-B66B-8AC5BA0404EE}" destId="{BFB1D384-3990-8143-904E-B14698F9B9E0}" srcOrd="0" destOrd="0" presId="urn:microsoft.com/office/officeart/2005/8/layout/cycle6"/>
    <dgm:cxn modelId="{4783363B-AC2C-FC4F-AD86-23D5359AB635}" srcId="{5DB09CA8-1306-D54F-9935-F0529E9AFC11}" destId="{6E3C5802-4608-644A-BC20-8863FF8F1412}" srcOrd="2" destOrd="0" parTransId="{D1077F99-DF10-6545-9767-150424645B37}" sibTransId="{13D5AA7D-B603-5B4D-9ED7-35001740841F}"/>
    <dgm:cxn modelId="{C760F447-6D85-A44B-821A-0CBEAFDBF720}" srcId="{5DB09CA8-1306-D54F-9935-F0529E9AFC11}" destId="{73EE6855-C167-B24C-ABF0-8CDF9BF34A57}" srcOrd="3" destOrd="0" parTransId="{913354FE-6BE3-DF43-9972-0ED7AB661307}" sibTransId="{16105A31-16CE-044D-9DC8-78E941AF0420}"/>
    <dgm:cxn modelId="{13293A4F-404C-CE48-A7CB-D59D45A46077}" srcId="{5DB09CA8-1306-D54F-9935-F0529E9AFC11}" destId="{E4E59D4A-01CB-794B-B2CE-30B1053E94B6}" srcOrd="1" destOrd="0" parTransId="{D6F241C4-E849-A746-9153-B283226807B6}" sibTransId="{8992DDFC-1481-8C43-B66B-8AC5BA0404EE}"/>
    <dgm:cxn modelId="{C7964D50-6CAB-6046-B71F-9C2F21F1339F}" type="presOf" srcId="{E4E59D4A-01CB-794B-B2CE-30B1053E94B6}" destId="{128B7744-3D9A-BC4C-9DB2-81E6614039ED}" srcOrd="0" destOrd="0" presId="urn:microsoft.com/office/officeart/2005/8/layout/cycle6"/>
    <dgm:cxn modelId="{482F7977-7D34-3641-B53C-582B6544D72E}" type="presOf" srcId="{2A417A01-1B8C-BC44-A690-79EC9969E254}" destId="{3FB4AD08-EED8-2544-994B-4D9AE5469F6F}" srcOrd="0" destOrd="0" presId="urn:microsoft.com/office/officeart/2005/8/layout/cycle6"/>
    <dgm:cxn modelId="{6BF93388-B0CA-A847-9772-54479CE53F4C}" type="presOf" srcId="{6E3C5802-4608-644A-BC20-8863FF8F1412}" destId="{BEC55539-4A94-BA4A-B9BF-5E70579C7524}" srcOrd="0" destOrd="0" presId="urn:microsoft.com/office/officeart/2005/8/layout/cycle6"/>
    <dgm:cxn modelId="{BDACA99B-1FC6-0C4F-8F79-B2AC3A7E3E08}" type="presOf" srcId="{16105A31-16CE-044D-9DC8-78E941AF0420}" destId="{58FFDBE4-E244-664F-9CD4-BC452390329C}" srcOrd="0" destOrd="0" presId="urn:microsoft.com/office/officeart/2005/8/layout/cycle6"/>
    <dgm:cxn modelId="{1860F2CA-F52F-B04D-AED0-65C91DF9700C}" srcId="{5DB09CA8-1306-D54F-9935-F0529E9AFC11}" destId="{DE2BAF4C-4403-3F4E-90BC-E4A5E3916471}" srcOrd="0" destOrd="0" parTransId="{E0E6256A-651C-AC47-87FE-BC294598C50B}" sibTransId="{2A417A01-1B8C-BC44-A690-79EC9969E254}"/>
    <dgm:cxn modelId="{56650FDA-F431-C94D-8C57-86E84BEFD5C1}" type="presOf" srcId="{5DB09CA8-1306-D54F-9935-F0529E9AFC11}" destId="{AAA68A1E-6140-6A4C-A5EF-0D0885FCD7F0}" srcOrd="0" destOrd="0" presId="urn:microsoft.com/office/officeart/2005/8/layout/cycle6"/>
    <dgm:cxn modelId="{D8836DEB-3554-6C40-82B1-6452F43D3C9C}" type="presOf" srcId="{DE2BAF4C-4403-3F4E-90BC-E4A5E3916471}" destId="{875DA8A4-4A46-164D-82BA-A358D5D67E5B}" srcOrd="0" destOrd="0" presId="urn:microsoft.com/office/officeart/2005/8/layout/cycle6"/>
    <dgm:cxn modelId="{E0A2B988-1092-0E43-B6B7-20524C091DB2}" type="presParOf" srcId="{AAA68A1E-6140-6A4C-A5EF-0D0885FCD7F0}" destId="{875DA8A4-4A46-164D-82BA-A358D5D67E5B}" srcOrd="0" destOrd="0" presId="urn:microsoft.com/office/officeart/2005/8/layout/cycle6"/>
    <dgm:cxn modelId="{25ECB17B-93B5-9240-BA9B-4AD764082028}" type="presParOf" srcId="{AAA68A1E-6140-6A4C-A5EF-0D0885FCD7F0}" destId="{C267C2F7-F7BF-A541-9F24-A323EB46570E}" srcOrd="1" destOrd="0" presId="urn:microsoft.com/office/officeart/2005/8/layout/cycle6"/>
    <dgm:cxn modelId="{24079561-42F5-DB42-B9D4-9ADA018241CA}" type="presParOf" srcId="{AAA68A1E-6140-6A4C-A5EF-0D0885FCD7F0}" destId="{3FB4AD08-EED8-2544-994B-4D9AE5469F6F}" srcOrd="2" destOrd="0" presId="urn:microsoft.com/office/officeart/2005/8/layout/cycle6"/>
    <dgm:cxn modelId="{EDCE4FCF-6BF1-6949-9FEF-7DC91A893A30}" type="presParOf" srcId="{AAA68A1E-6140-6A4C-A5EF-0D0885FCD7F0}" destId="{128B7744-3D9A-BC4C-9DB2-81E6614039ED}" srcOrd="3" destOrd="0" presId="urn:microsoft.com/office/officeart/2005/8/layout/cycle6"/>
    <dgm:cxn modelId="{56667961-6989-1B48-ADB5-7FE92B887A36}" type="presParOf" srcId="{AAA68A1E-6140-6A4C-A5EF-0D0885FCD7F0}" destId="{BB6BC477-F003-FC44-B846-47FCBFD2A681}" srcOrd="4" destOrd="0" presId="urn:microsoft.com/office/officeart/2005/8/layout/cycle6"/>
    <dgm:cxn modelId="{4A7CD00A-7CF7-4F4A-9814-B8AD6A3522A9}" type="presParOf" srcId="{AAA68A1E-6140-6A4C-A5EF-0D0885FCD7F0}" destId="{BFB1D384-3990-8143-904E-B14698F9B9E0}" srcOrd="5" destOrd="0" presId="urn:microsoft.com/office/officeart/2005/8/layout/cycle6"/>
    <dgm:cxn modelId="{65A38542-0AC5-AA47-8D3C-E8F71EE5D438}" type="presParOf" srcId="{AAA68A1E-6140-6A4C-A5EF-0D0885FCD7F0}" destId="{BEC55539-4A94-BA4A-B9BF-5E70579C7524}" srcOrd="6" destOrd="0" presId="urn:microsoft.com/office/officeart/2005/8/layout/cycle6"/>
    <dgm:cxn modelId="{CB28DA4B-8DE0-664E-A129-F7FDF6497867}" type="presParOf" srcId="{AAA68A1E-6140-6A4C-A5EF-0D0885FCD7F0}" destId="{6FE6B1DE-E508-B549-ADEC-D16221B06215}" srcOrd="7" destOrd="0" presId="urn:microsoft.com/office/officeart/2005/8/layout/cycle6"/>
    <dgm:cxn modelId="{349AA1BB-332D-794D-9F09-B0E15127A87B}" type="presParOf" srcId="{AAA68A1E-6140-6A4C-A5EF-0D0885FCD7F0}" destId="{2CBCE5C7-3609-DB45-AA0A-95F87FAFB5BB}" srcOrd="8" destOrd="0" presId="urn:microsoft.com/office/officeart/2005/8/layout/cycle6"/>
    <dgm:cxn modelId="{00519DC9-35C2-1C40-96BB-1A752038F39F}" type="presParOf" srcId="{AAA68A1E-6140-6A4C-A5EF-0D0885FCD7F0}" destId="{EB0552FD-DE8C-994E-AB31-2E70CF330189}" srcOrd="9" destOrd="0" presId="urn:microsoft.com/office/officeart/2005/8/layout/cycle6"/>
    <dgm:cxn modelId="{57A6B22A-BE2C-104D-987C-2FE6BB2CE4E7}" type="presParOf" srcId="{AAA68A1E-6140-6A4C-A5EF-0D0885FCD7F0}" destId="{F71C442E-6140-634A-96C0-BFC4C3C93DE5}" srcOrd="10" destOrd="0" presId="urn:microsoft.com/office/officeart/2005/8/layout/cycle6"/>
    <dgm:cxn modelId="{F99DC429-2065-254A-924A-78BC1E8AE206}" type="presParOf" srcId="{AAA68A1E-6140-6A4C-A5EF-0D0885FCD7F0}" destId="{58FFDBE4-E244-664F-9CD4-BC452390329C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Purpose</a:t>
          </a: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Main Idea</a:t>
          </a: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Topic Sentence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CCA49C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Concluding Sentence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CCA49C">
            <a:alpha val="40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7542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3C499102-1788-BC41-AEA3-39D2C57A9A3B}" type="presOf" srcId="{18D5A2C3-9009-0940-B865-D7D1F547F766}" destId="{1D1A55DF-18EF-7141-A5E1-014193F5AB6F}" srcOrd="0" destOrd="0" presId="urn:microsoft.com/office/officeart/2005/8/layout/matrix3"/>
    <dgm:cxn modelId="{D056D525-9266-6441-BD49-28A345A7A874}" type="presOf" srcId="{FFBAB5D5-67A5-F340-9211-FDC14077147D}" destId="{208391F4-AFC5-1A4C-887B-FBCDE3B8A5A5}" srcOrd="0" destOrd="0" presId="urn:microsoft.com/office/officeart/2005/8/layout/matrix3"/>
    <dgm:cxn modelId="{309EF12C-2251-1F42-9004-1EBB3A1F588F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93158D6-5E34-8D46-A492-C5E838CABCCB}" type="presOf" srcId="{4B8D9B55-23C7-F940-9849-EA57758BE05E}" destId="{177F79CE-2C1B-754F-BD8B-6E14ACDB1B01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7F42BEE4-4167-5C40-B2C6-7F0111E4C386}" type="presOf" srcId="{7A9EBDCF-D982-A24B-9C3E-579F52B5565C}" destId="{0864A199-CD00-8A47-B775-20230474E543}" srcOrd="0" destOrd="0" presId="urn:microsoft.com/office/officeart/2005/8/layout/matrix3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D20A7B2A-E548-D341-A1D6-5DF6BED5DD79}" type="presParOf" srcId="{1D1A55DF-18EF-7141-A5E1-014193F5AB6F}" destId="{47BF79E6-4CCF-7F4F-B69E-13A8A756B4AB}" srcOrd="0" destOrd="0" presId="urn:microsoft.com/office/officeart/2005/8/layout/matrix3"/>
    <dgm:cxn modelId="{A5B10BB4-E2AD-794D-8D06-CC32B7ACE408}" type="presParOf" srcId="{1D1A55DF-18EF-7141-A5E1-014193F5AB6F}" destId="{177F79CE-2C1B-754F-BD8B-6E14ACDB1B01}" srcOrd="1" destOrd="0" presId="urn:microsoft.com/office/officeart/2005/8/layout/matrix3"/>
    <dgm:cxn modelId="{93170F87-9E3C-894D-9A3B-3BC6A6846222}" type="presParOf" srcId="{1D1A55DF-18EF-7141-A5E1-014193F5AB6F}" destId="{208391F4-AFC5-1A4C-887B-FBCDE3B8A5A5}" srcOrd="2" destOrd="0" presId="urn:microsoft.com/office/officeart/2005/8/layout/matrix3"/>
    <dgm:cxn modelId="{324EB0BA-B267-5F4D-AAEB-9D9345F26990}" type="presParOf" srcId="{1D1A55DF-18EF-7141-A5E1-014193F5AB6F}" destId="{DF8F782E-DA35-8C48-8E84-231E1E3BCDF9}" srcOrd="3" destOrd="0" presId="urn:microsoft.com/office/officeart/2005/8/layout/matrix3"/>
    <dgm:cxn modelId="{07F3C476-8D52-9448-B09B-5E2B8A3EA439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baseline="0" dirty="0">
              <a:solidFill>
                <a:schemeClr val="bg1"/>
              </a:solidFill>
            </a:rPr>
            <a:t>Topic</a:t>
          </a:r>
          <a:endParaRPr lang="en-US" dirty="0">
            <a:solidFill>
              <a:schemeClr val="bg1"/>
            </a:solidFill>
          </a:endParaRP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Organizational</a:t>
          </a:r>
          <a:r>
            <a:rPr lang="en-US" baseline="0" dirty="0">
              <a:solidFill>
                <a:schemeClr val="bg1"/>
              </a:solidFill>
            </a:rPr>
            <a:t> Pattern</a:t>
          </a:r>
          <a:endParaRPr lang="en-US" dirty="0">
            <a:solidFill>
              <a:schemeClr val="bg1"/>
            </a:solidFill>
          </a:endParaRP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Transitions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386546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Supporting Details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386546">
            <a:alpha val="25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5985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6983B716-7086-5742-80AE-03657566F3DA}" type="presOf" srcId="{FFBAB5D5-67A5-F340-9211-FDC14077147D}" destId="{208391F4-AFC5-1A4C-887B-FBCDE3B8A5A5}" srcOrd="0" destOrd="0" presId="urn:microsoft.com/office/officeart/2005/8/layout/matrix3"/>
    <dgm:cxn modelId="{BBCACB16-1476-934D-827C-92BE50EE7134}" type="presOf" srcId="{7A9EBDCF-D982-A24B-9C3E-579F52B5565C}" destId="{0864A199-CD00-8A47-B775-20230474E543}" srcOrd="0" destOrd="0" presId="urn:microsoft.com/office/officeart/2005/8/layout/matrix3"/>
    <dgm:cxn modelId="{741C8D3E-81CA-A84F-9E5F-076EDABFE4F5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F0BBEA5-CA89-7A44-8273-2464705D9EE8}" type="presOf" srcId="{4B8D9B55-23C7-F940-9849-EA57758BE05E}" destId="{177F79CE-2C1B-754F-BD8B-6E14ACDB1B01}" srcOrd="0" destOrd="0" presId="urn:microsoft.com/office/officeart/2005/8/layout/matrix3"/>
    <dgm:cxn modelId="{B502A4BA-D6F2-1443-B4DF-006D5EEF4FBE}" type="presOf" srcId="{18D5A2C3-9009-0940-B865-D7D1F547F766}" destId="{1D1A55DF-18EF-7141-A5E1-014193F5AB6F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7D04D6E4-55E9-8A44-8D66-CC6091D4A4E1}" type="presParOf" srcId="{1D1A55DF-18EF-7141-A5E1-014193F5AB6F}" destId="{47BF79E6-4CCF-7F4F-B69E-13A8A756B4AB}" srcOrd="0" destOrd="0" presId="urn:microsoft.com/office/officeart/2005/8/layout/matrix3"/>
    <dgm:cxn modelId="{51D105F6-3814-C744-8F4A-7DE6C24A8C10}" type="presParOf" srcId="{1D1A55DF-18EF-7141-A5E1-014193F5AB6F}" destId="{177F79CE-2C1B-754F-BD8B-6E14ACDB1B01}" srcOrd="1" destOrd="0" presId="urn:microsoft.com/office/officeart/2005/8/layout/matrix3"/>
    <dgm:cxn modelId="{D06C18AA-C0C2-1C48-B3D1-F4D511CE8854}" type="presParOf" srcId="{1D1A55DF-18EF-7141-A5E1-014193F5AB6F}" destId="{208391F4-AFC5-1A4C-887B-FBCDE3B8A5A5}" srcOrd="2" destOrd="0" presId="urn:microsoft.com/office/officeart/2005/8/layout/matrix3"/>
    <dgm:cxn modelId="{C76AE69A-87D6-A140-9ACF-0F1A0345F72D}" type="presParOf" srcId="{1D1A55DF-18EF-7141-A5E1-014193F5AB6F}" destId="{DF8F782E-DA35-8C48-8E84-231E1E3BCDF9}" srcOrd="3" destOrd="0" presId="urn:microsoft.com/office/officeart/2005/8/layout/matrix3"/>
    <dgm:cxn modelId="{B60546F2-76D5-9049-93C1-753C3FD41824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DA8A4-4A46-164D-82BA-A358D5D67E5B}">
      <dsp:nvSpPr>
        <dsp:cNvPr id="0" name=""/>
        <dsp:cNvSpPr/>
      </dsp:nvSpPr>
      <dsp:spPr>
        <a:xfrm>
          <a:off x="2321718" y="-109964"/>
          <a:ext cx="1452562" cy="944165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Prewriting</a:t>
          </a:r>
        </a:p>
      </dsp:txBody>
      <dsp:txXfrm>
        <a:off x="2367808" y="-63874"/>
        <a:ext cx="1360382" cy="851985"/>
      </dsp:txXfrm>
    </dsp:sp>
    <dsp:sp modelId="{3FB4AD08-EED8-2544-994B-4D9AE5469F6F}">
      <dsp:nvSpPr>
        <dsp:cNvPr id="0" name=""/>
        <dsp:cNvSpPr/>
      </dsp:nvSpPr>
      <dsp:spPr>
        <a:xfrm>
          <a:off x="1581820" y="407432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2203282" y="138949"/>
              </a:moveTo>
              <a:arcTo wR="1559742" hR="1559742" stAng="17662071" swAng="2628918"/>
            </a:path>
          </a:pathLst>
        </a:custGeom>
        <a:noFill/>
        <a:ln w="635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B7744-3D9A-BC4C-9DB2-81E6614039ED}">
      <dsp:nvSpPr>
        <dsp:cNvPr id="0" name=""/>
        <dsp:cNvSpPr/>
      </dsp:nvSpPr>
      <dsp:spPr>
        <a:xfrm>
          <a:off x="3953044" y="1398537"/>
          <a:ext cx="1452562" cy="944165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Drafting</a:t>
          </a:r>
        </a:p>
      </dsp:txBody>
      <dsp:txXfrm>
        <a:off x="3999134" y="1444627"/>
        <a:ext cx="1360382" cy="851985"/>
      </dsp:txXfrm>
    </dsp:sp>
    <dsp:sp modelId="{BFB1D384-3990-8143-904E-B14698F9B9E0}">
      <dsp:nvSpPr>
        <dsp:cNvPr id="0" name=""/>
        <dsp:cNvSpPr/>
      </dsp:nvSpPr>
      <dsp:spPr>
        <a:xfrm>
          <a:off x="1820187" y="-156585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2800964" y="2504287"/>
              </a:moveTo>
              <a:arcTo wR="1559742" hR="1559742" stAng="2236224" swAng="1364358"/>
            </a:path>
          </a:pathLst>
        </a:custGeom>
        <a:noFill/>
        <a:ln w="635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55539-4A94-BA4A-B9BF-5E70579C7524}">
      <dsp:nvSpPr>
        <dsp:cNvPr id="0" name=""/>
        <dsp:cNvSpPr/>
      </dsp:nvSpPr>
      <dsp:spPr>
        <a:xfrm>
          <a:off x="1941866" y="2615611"/>
          <a:ext cx="2212267" cy="1384722"/>
        </a:xfrm>
        <a:prstGeom prst="roundRect">
          <a:avLst/>
        </a:prstGeom>
        <a:solidFill>
          <a:srgbClr val="C7D4CB">
            <a:alpha val="55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Revising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2009463" y="2683208"/>
        <a:ext cx="2077073" cy="1249528"/>
      </dsp:txXfrm>
    </dsp:sp>
    <dsp:sp modelId="{2CBCE5C7-3609-DB45-AA0A-95F87FAFB5BB}">
      <dsp:nvSpPr>
        <dsp:cNvPr id="0" name=""/>
        <dsp:cNvSpPr/>
      </dsp:nvSpPr>
      <dsp:spPr>
        <a:xfrm>
          <a:off x="1253576" y="-96139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683932" y="2850383"/>
              </a:moveTo>
              <a:arcTo wR="1559742" hR="1559742" stAng="7449615" swAng="1141740"/>
            </a:path>
          </a:pathLst>
        </a:custGeom>
        <a:noFill/>
        <a:ln w="635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552FD-DE8C-994E-AB31-2E70CF330189}">
      <dsp:nvSpPr>
        <dsp:cNvPr id="0" name=""/>
        <dsp:cNvSpPr/>
      </dsp:nvSpPr>
      <dsp:spPr>
        <a:xfrm>
          <a:off x="761975" y="1449777"/>
          <a:ext cx="1452562" cy="944165"/>
        </a:xfrm>
        <a:prstGeom prst="roundRect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Publishing</a:t>
          </a:r>
        </a:p>
      </dsp:txBody>
      <dsp:txXfrm>
        <a:off x="808065" y="1495867"/>
        <a:ext cx="1360382" cy="851985"/>
      </dsp:txXfrm>
    </dsp:sp>
    <dsp:sp modelId="{58FFDBE4-E244-664F-9CD4-BC452390329C}">
      <dsp:nvSpPr>
        <dsp:cNvPr id="0" name=""/>
        <dsp:cNvSpPr/>
      </dsp:nvSpPr>
      <dsp:spPr>
        <a:xfrm>
          <a:off x="1488257" y="362117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76785" y="1076384"/>
              </a:moveTo>
              <a:arcTo wR="1559742" hR="1559742" stAng="11883178" swAng="2625610"/>
            </a:path>
          </a:pathLst>
        </a:custGeom>
        <a:noFill/>
        <a:ln w="635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CCA49C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Purpose</a:t>
          </a: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18110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Main Idea</a:t>
          </a:r>
        </a:p>
      </dsp:txBody>
      <dsp:txXfrm>
        <a:off x="5213166" y="311427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Topic Sentence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CCA49C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Concluding Sentence</a:t>
          </a:r>
        </a:p>
      </dsp:txBody>
      <dsp:txXfrm>
        <a:off x="5213166" y="2425779"/>
        <a:ext cx="2238070" cy="17249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386546">
            <a:alpha val="25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 dirty="0">
              <a:solidFill>
                <a:schemeClr val="bg1"/>
              </a:solidFill>
            </a:rPr>
            <a:t>Topic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45465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Organizational</a:t>
          </a:r>
          <a:r>
            <a:rPr lang="en-US" sz="2500" kern="1200" baseline="0" dirty="0">
              <a:solidFill>
                <a:schemeClr val="bg1"/>
              </a:solidFill>
            </a:rPr>
            <a:t> Pattern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5213166" y="338782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Transitions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386546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Supporting Details</a:t>
          </a:r>
        </a:p>
      </dsp:txBody>
      <dsp:txXfrm>
        <a:off x="5213166" y="2425779"/>
        <a:ext cx="2238070" cy="1724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2621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Revising and Editing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6198508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802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and Proofreading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42922" y="1580911"/>
            <a:ext cx="8058154" cy="3476139"/>
            <a:chOff x="542922" y="1580911"/>
            <a:chExt cx="8058154" cy="3476139"/>
          </a:xfrm>
        </p:grpSpPr>
        <p:grpSp>
          <p:nvGrpSpPr>
            <p:cNvPr id="8" name="Group 7"/>
            <p:cNvGrpSpPr/>
            <p:nvPr/>
          </p:nvGrpSpPr>
          <p:grpSpPr>
            <a:xfrm>
              <a:off x="542922" y="1580911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89786" y="1878618"/>
                <a:ext cx="7807571" cy="52322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Revising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Focus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42922" y="2472263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68213" y="1855356"/>
                <a:ext cx="7807571" cy="52322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Revising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Development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542922" y="3361169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33045" y="1840836"/>
                <a:ext cx="7807571" cy="52322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Proofreading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Style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542922" y="4250115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68214" y="1835986"/>
                <a:ext cx="7807571" cy="523220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Proofreading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Grammar</a:t>
                </a:r>
                <a:r>
                  <a:rPr lang="en-US" sz="2400" dirty="0">
                    <a:solidFill>
                      <a:schemeClr val="bg1"/>
                    </a:solidFill>
                  </a:rPr>
                  <a:t> and </a:t>
                </a:r>
                <a:r>
                  <a:rPr lang="en-US" sz="2800" dirty="0">
                    <a:solidFill>
                      <a:schemeClr val="bg1"/>
                    </a:solidFill>
                  </a:rPr>
                  <a:t>Spelling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115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F2E2D2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00704"/>
              <a:ext cx="3325552" cy="11238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Focus</a:t>
              </a:r>
              <a:endParaRPr lang="en-US" sz="4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00705"/>
              <a:ext cx="3627576" cy="11238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/>
                <a:t>Development</a:t>
              </a:r>
              <a:endParaRPr lang="en-US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898003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83976525"/>
              </p:ext>
            </p:extLst>
          </p:nvPr>
        </p:nvGraphicFramePr>
        <p:xfrm>
          <a:off x="357187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62160885"/>
              </p:ext>
            </p:extLst>
          </p:nvPr>
        </p:nvGraphicFramePr>
        <p:xfrm>
          <a:off x="357187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05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49482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Revise in Stages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47840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Keep Copies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48188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Get a Second Opinion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47840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Take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1223</TotalTime>
  <Words>79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106</cp:revision>
  <dcterms:created xsi:type="dcterms:W3CDTF">2014-11-06T15:36:04Z</dcterms:created>
  <dcterms:modified xsi:type="dcterms:W3CDTF">2018-05-04T19:41:54Z</dcterms:modified>
</cp:coreProperties>
</file>